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8" r:id="rId6"/>
    <p:sldId id="257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7BB0B-B9E1-C1B1-CDB3-2D5A69959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8EA1F13-7860-6714-B55F-52624A1F3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FF8B1B-169A-E0DA-F938-BEC69AEB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CBDF-0F70-4D34-8328-0AD30AD9D12B}" type="datetimeFigureOut">
              <a:rPr lang="nb-NO" smtClean="0"/>
              <a:t>21.01.2024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EA9864-7485-C4B4-4701-D8949317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E30E30-2580-1B6E-69FE-00DD96C5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33C-6B7F-4340-AF2C-69DAB98210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60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2E6E42-E4FD-657F-2C39-E301526B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73BDD53-1586-16D7-DBEA-18D523F96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32B8D95-CAA4-2F1C-9D33-BC7E76BF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CBDF-0F70-4D34-8328-0AD30AD9D12B}" type="datetimeFigureOut">
              <a:rPr lang="nb-NO" smtClean="0"/>
              <a:t>21.01.2024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7F6DA7-185E-5946-1309-1605B3E2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38C6E-78C5-75B0-02AE-CC2F2732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33C-6B7F-4340-AF2C-69DAB98210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11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144972F-C313-A7F8-646E-F28C59685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5D68253-6E54-4585-CB9B-AB6BD67DC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3A0FCF-3C99-CBCB-28E9-0BE4B1AB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CBDF-0F70-4D34-8328-0AD30AD9D12B}" type="datetimeFigureOut">
              <a:rPr lang="nb-NO" smtClean="0"/>
              <a:t>21.01.2024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82BD3E-6C53-39FE-7485-72EEC531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01BC94-3BDD-EE88-1250-E0C0BC19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33C-6B7F-4340-AF2C-69DAB98210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725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58BBF0-93FA-586B-DF91-B4912448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E0A674-7919-7A69-DD9B-FC11465FD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287A8C-0F41-6FD9-A130-AC4BD461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CBDF-0F70-4D34-8328-0AD30AD9D12B}" type="datetimeFigureOut">
              <a:rPr lang="nb-NO" smtClean="0"/>
              <a:t>21.01.2024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A6AD15-9344-EE86-C794-90ED1009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4F1DA5-F721-4DF3-C3A1-C421B867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33C-6B7F-4340-AF2C-69DAB98210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799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A954E-77B0-1006-59B2-DE9E5653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EC3362-FF3B-218A-342C-328CE393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BBE3D5-4ECF-50D1-6BB2-B36F8FA9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CBDF-0F70-4D34-8328-0AD30AD9D12B}" type="datetimeFigureOut">
              <a:rPr lang="nb-NO" smtClean="0"/>
              <a:t>21.01.2024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04FD00-3CC5-ACDD-514B-A1395345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21E2BC-827C-C22F-17F6-AFDAD92F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33C-6B7F-4340-AF2C-69DAB98210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78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8E6D2-9186-447C-D19A-E2DAA0E9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9F164C-841D-A184-00FB-47310E35E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DB53AF1-F79A-AE0B-1C9E-163E30DEF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DB3141-581B-983B-0449-61D8483F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CBDF-0F70-4D34-8328-0AD30AD9D12B}" type="datetimeFigureOut">
              <a:rPr lang="nb-NO" smtClean="0"/>
              <a:t>21.01.2024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DEEB2B6-0392-9996-DB98-B32FDA1E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BE31779-8C1B-EA27-C408-BD572363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33C-6B7F-4340-AF2C-69DAB98210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06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05C2C-01FF-59CD-7B83-D804C3D9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C533C0-4A0A-D2D1-185D-BAD23DBB6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DB09593-BD24-B36F-C18B-FF7E6B489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AC61FBA-D10D-5531-EDE1-908AE88FA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5B5A1DE-083E-829B-24B8-2D2F7FBD3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536F1CD-A697-79F9-2CE6-99311491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CBDF-0F70-4D34-8328-0AD30AD9D12B}" type="datetimeFigureOut">
              <a:rPr lang="nb-NO" smtClean="0"/>
              <a:t>21.01.2024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301D5D6-28E1-CFDC-C983-FF2BC65C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D444DFF-B50A-2EF2-6F25-BB72020D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33C-6B7F-4340-AF2C-69DAB98210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05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573149-CAEB-0D96-EA99-064A7EA6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EE3C451-98A1-0A7F-F11A-F4D37689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CBDF-0F70-4D34-8328-0AD30AD9D12B}" type="datetimeFigureOut">
              <a:rPr lang="nb-NO" smtClean="0"/>
              <a:t>21.01.2024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32555B9-4204-9295-3BBE-DCB96B14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598BCE-7FEB-64A0-0695-95517CD8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33C-6B7F-4340-AF2C-69DAB98210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2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DD3EAF2-3A1E-0BBD-E5B8-C05C4151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CBDF-0F70-4D34-8328-0AD30AD9D12B}" type="datetimeFigureOut">
              <a:rPr lang="nb-NO" smtClean="0"/>
              <a:t>21.01.2024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2F8FB59-BD7C-9C21-14A9-DC70D6FE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B3A80A-D421-B14F-6941-05715F00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33C-6B7F-4340-AF2C-69DAB98210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82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B843A-E170-2D34-DBB2-32E97508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00EA12-C156-B3AB-1EFB-C0DCD53A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900EA79-7C37-F34D-DF64-DFEB3FA0D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7CF79F5-8A21-F630-C9D6-54D33FA0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CBDF-0F70-4D34-8328-0AD30AD9D12B}" type="datetimeFigureOut">
              <a:rPr lang="nb-NO" smtClean="0"/>
              <a:t>21.01.2024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1362F7-DD10-52C3-7F7A-BC197340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7A86A14-806E-A8FA-D1C5-D482F244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33C-6B7F-4340-AF2C-69DAB98210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49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63D99C-6178-498F-BB5A-98105236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715C7B0-FD7C-0B22-608B-32E13472B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40DF5E-9D77-BC90-2F72-5D36C9459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B2915F-08C9-8A92-04DE-4A8E9244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CBDF-0F70-4D34-8328-0AD30AD9D12B}" type="datetimeFigureOut">
              <a:rPr lang="nb-NO" smtClean="0"/>
              <a:t>21.01.2024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75EBD2F-4E75-B9F0-113F-51CDF9B8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40F3632-979B-8359-2B95-C2EC0810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33C-6B7F-4340-AF2C-69DAB98210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78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EE5E520-9747-98B8-1EFB-D3463565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E0B500-7EA1-B49B-C3B9-C9561321C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6F825B-D64E-7AC4-D0B4-10CDAE3D3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ECBDF-0F70-4D34-8328-0AD30AD9D12B}" type="datetimeFigureOut">
              <a:rPr lang="nb-NO" smtClean="0"/>
              <a:t>21.01.2024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460AF8-B582-9478-FFA5-B85BFA556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4EDA99-8605-4E5D-9E88-3B504C2F6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833C-6B7F-4340-AF2C-69DAB98210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750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.unimus.no/" TargetMode="External"/><Relationship Id="rId2" Type="http://schemas.openxmlformats.org/officeDocument/2006/relationships/hyperlink" Target="https://kultur-test.unimus.n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m.uio.no/forskning/prosjekter/unimus-kultur/brukerveiledninger/arkeologi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mus.n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154609-9B53-E27D-92CD-8FAFCE247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057C5F8-A849-D0F6-1329-8DC4628F6A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28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C3E683-644A-CC19-DEE5-9189F396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FB7FFB4C-42BD-2779-C449-D5304086E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2" t="7162" r="11168" b="36885"/>
          <a:stretch/>
        </p:blipFill>
        <p:spPr>
          <a:xfrm>
            <a:off x="0" y="0"/>
            <a:ext cx="12217652" cy="4560983"/>
          </a:xfrm>
        </p:spPr>
      </p:pic>
    </p:spTree>
    <p:extLst>
      <p:ext uri="{BB962C8B-B14F-4D97-AF65-F5344CB8AC3E}">
        <p14:creationId xmlns:p14="http://schemas.microsoft.com/office/powerpoint/2010/main" val="39095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BBD63B-128E-FBCD-FF67-B41E725B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24E7B5-B83C-7F91-E8F7-54FD86C49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Gjenstandsbasen er nå stengt for redigering og lagring.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Man kan fortsatt søke og hente informasjon, men ikke oppdatere.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Fotobasen fungerer som tidligere.</a:t>
            </a:r>
          </a:p>
        </p:txBody>
      </p:sp>
    </p:spTree>
    <p:extLst>
      <p:ext uri="{BB962C8B-B14F-4D97-AF65-F5344CB8AC3E}">
        <p14:creationId xmlns:p14="http://schemas.microsoft.com/office/powerpoint/2010/main" val="351653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1904A9-1299-373C-5E2C-6204EBD5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UniMusbasen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E38E89-0657-98BE-7CDA-1AB2B323C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Nettbasert brukergrensesnitt</a:t>
            </a:r>
          </a:p>
          <a:p>
            <a:pPr marL="0" indent="0">
              <a:buNone/>
            </a:pPr>
            <a:r>
              <a:rPr lang="nb-NO" dirty="0"/>
              <a:t>Feidepålogging </a:t>
            </a:r>
          </a:p>
          <a:p>
            <a:pPr marL="0" indent="0">
              <a:buNone/>
            </a:pPr>
            <a:r>
              <a:rPr lang="nb-NO" dirty="0"/>
              <a:t>Lenke til billedfiler hentes fra fotobasen. </a:t>
            </a:r>
          </a:p>
          <a:p>
            <a:pPr marL="0" indent="0">
              <a:buNone/>
            </a:pPr>
            <a:r>
              <a:rPr lang="nb-NO" dirty="0"/>
              <a:t>Hovedstruktur: </a:t>
            </a:r>
          </a:p>
          <a:p>
            <a:pPr marL="0" indent="0">
              <a:buNone/>
            </a:pPr>
            <a:r>
              <a:rPr lang="nb-NO" dirty="0"/>
              <a:t>Fellesopplysninger – Kontekst – Gjenstand</a:t>
            </a:r>
          </a:p>
          <a:p>
            <a:pPr marL="0" indent="0">
              <a:buNone/>
            </a:pPr>
            <a:r>
              <a:rPr lang="nb-NO" dirty="0"/>
              <a:t>Bedre sammenheng / navigering mellom disse delene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EF2EC-5A54-6040-4183-6574B591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62" y="365125"/>
            <a:ext cx="3171917" cy="48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8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C8B634-92C2-F73C-29AA-34D664A9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529484"/>
            <a:ext cx="10392052" cy="5445187"/>
          </a:xfrm>
        </p:spPr>
        <p:txBody>
          <a:bodyPr/>
          <a:lstStyle/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sz="4000" dirty="0"/>
              <a:t>Logg på for å få tilgang: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Åpen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nå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		Test-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basen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https://kultur-test.unimus.no/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Åpner 22. jan.	Produksjons-basen: </a:t>
            </a:r>
            <a:r>
              <a:rPr lang="nb-NO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https://kultur.unimus.no/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873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96E547A7-05AA-1C63-A9BC-F7B229098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566" y="1214916"/>
            <a:ext cx="10511161" cy="5420479"/>
          </a:xfrm>
        </p:spPr>
        <p:txBody>
          <a:bodyPr>
            <a:normAutofit/>
          </a:bodyPr>
          <a:lstStyle/>
          <a:p>
            <a:pPr algn="l"/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pørsmål, feilmeldinger og avtaler om én-til-én-veiledninger rettes til:</a:t>
            </a:r>
          </a:p>
          <a:p>
            <a:pPr algn="l"/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Camilla og Lucia (FUN), </a:t>
            </a:r>
          </a:p>
          <a:p>
            <a:pPr algn="l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Margrete (NIKU, AS generelt)</a:t>
            </a:r>
          </a:p>
          <a:p>
            <a:pPr algn="l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Vivian (revisjoner, restanser, AS generelt)</a:t>
            </a:r>
          </a:p>
          <a:p>
            <a:pPr algn="l"/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Espen (tilganger og database)</a:t>
            </a:r>
          </a:p>
          <a:p>
            <a:pPr algn="l"/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</a:rPr>
              <a:t>	Hallvard (database, etiketter, formater)</a:t>
            </a: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392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07AAC6-D8DA-E916-CCC8-D0508B7E3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87" y="722689"/>
            <a:ext cx="11171548" cy="4351338"/>
          </a:xfrm>
        </p:spPr>
        <p:txBody>
          <a:bodyPr/>
          <a:lstStyle/>
          <a:p>
            <a:pPr marL="0" indent="0">
              <a:buNone/>
            </a:pP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enke til brukerveiledninger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https://www.khm.uio.no/forskning/prosjekter/unimus-kultur/brukerveiledninger/arkeologi/index.html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(er fremdeles under arbeid)</a:t>
            </a:r>
          </a:p>
        </p:txBody>
      </p:sp>
    </p:spTree>
    <p:extLst>
      <p:ext uri="{BB962C8B-B14F-4D97-AF65-F5344CB8AC3E}">
        <p14:creationId xmlns:p14="http://schemas.microsoft.com/office/powerpoint/2010/main" val="361381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9378-9AE7-21FD-FDBC-A3C07D3F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Underveis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73C4-26BB-B07C-FAA5-A9D8D3302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Etiketter</a:t>
            </a:r>
            <a:endParaRPr lang="en-US" dirty="0"/>
          </a:p>
          <a:p>
            <a:r>
              <a:rPr lang="en-US" dirty="0" err="1"/>
              <a:t>Sammendrag</a:t>
            </a:r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969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D05BDF-9287-A3AC-6149-DDAE1C7D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EEBE11DE-09E4-B78A-DDC0-7D4A4734E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77" t="8175" r="11390" b="30090"/>
          <a:stretch/>
        </p:blipFill>
        <p:spPr>
          <a:xfrm>
            <a:off x="114617" y="0"/>
            <a:ext cx="11750550" cy="4902506"/>
          </a:xfr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14E7BF5-1CCB-A6F9-58C6-DD95776A0C31}"/>
              </a:ext>
            </a:extLst>
          </p:cNvPr>
          <p:cNvSpPr txBox="1"/>
          <p:nvPr/>
        </p:nvSpPr>
        <p:spPr>
          <a:xfrm>
            <a:off x="622507" y="5010454"/>
            <a:ext cx="9577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Unimusportalen</a:t>
            </a:r>
            <a:r>
              <a:rPr lang="nb-NO" dirty="0"/>
              <a:t> er tilgjengelig via </a:t>
            </a:r>
            <a:r>
              <a:rPr lang="nb-NO" dirty="0">
                <a:hlinkClick r:id="rId3"/>
              </a:rPr>
              <a:t>https://unimus.no</a:t>
            </a:r>
            <a:endParaRPr lang="nb-NO" dirty="0"/>
          </a:p>
          <a:p>
            <a:endParaRPr lang="nb-NO" dirty="0"/>
          </a:p>
          <a:p>
            <a:r>
              <a:rPr lang="nb-NO" dirty="0"/>
              <a:t>Inntil videre vises data fra den gamle gjenstandsbasen, men skal erstattes av et nytt API som henter data fra den nye gjenstandsbasen.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7906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208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 Presentation</vt:lpstr>
      <vt:lpstr>PowerPoint Presentation</vt:lpstr>
      <vt:lpstr>PowerPoint Presentation</vt:lpstr>
      <vt:lpstr>UniMusbasen</vt:lpstr>
      <vt:lpstr>PowerPoint Presentation</vt:lpstr>
      <vt:lpstr>PowerPoint Presentation</vt:lpstr>
      <vt:lpstr>PowerPoint Presentation</vt:lpstr>
      <vt:lpstr>Underveis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Vivian Wangen</dc:creator>
  <cp:lastModifiedBy>Espen Uleberg</cp:lastModifiedBy>
  <cp:revision>3</cp:revision>
  <dcterms:created xsi:type="dcterms:W3CDTF">2024-01-17T16:26:35Z</dcterms:created>
  <dcterms:modified xsi:type="dcterms:W3CDTF">2024-01-22T19:19:07Z</dcterms:modified>
</cp:coreProperties>
</file>